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1"/>
  </p:notesMasterIdLst>
  <p:sldIdLst>
    <p:sldId id="257" r:id="rId2"/>
    <p:sldId id="301" r:id="rId3"/>
    <p:sldId id="335" r:id="rId4"/>
    <p:sldId id="336" r:id="rId5"/>
    <p:sldId id="337" r:id="rId6"/>
    <p:sldId id="416" r:id="rId7"/>
    <p:sldId id="340" r:id="rId8"/>
    <p:sldId id="436" r:id="rId9"/>
    <p:sldId id="437" r:id="rId1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670"/>
    <a:srgbClr val="77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3" autoAdjust="0"/>
    <p:restoredTop sz="94660"/>
  </p:normalViewPr>
  <p:slideViewPr>
    <p:cSldViewPr>
      <p:cViewPr varScale="1">
        <p:scale>
          <a:sx n="102" d="100"/>
          <a:sy n="102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96"/>
    </p:cViewPr>
  </p:sorterViewPr>
  <p:notesViewPr>
    <p:cSldViewPr>
      <p:cViewPr varScale="1">
        <p:scale>
          <a:sx n="52" d="100"/>
          <a:sy n="52" d="100"/>
        </p:scale>
        <p:origin x="-1956" y="-8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39D3-F681-41AD-8C81-7849A24D20A7}" type="datetimeFigureOut">
              <a:rPr lang="en-GB" smtClean="0"/>
              <a:t>28/05/2012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4D194-FFEF-48AE-89AB-D5BEABF6A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-25400"/>
            <a:ext cx="6512511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14300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052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381000"/>
            <a:ext cx="8458200" cy="76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4338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458200" cy="8001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 cap="none" spc="0">
          <a:ln w="18000">
            <a:solidFill>
              <a:schemeClr val="accent2">
                <a:satMod val="140000"/>
              </a:schemeClr>
            </a:solidFill>
            <a:prstDash val="solid"/>
            <a:miter lim="800000"/>
          </a:ln>
          <a:solidFill>
            <a:schemeClr val="accent5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 descr="NMMU0227 VC Powerpoint Templat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87261"/>
              </p:ext>
            </p:extLst>
          </p:nvPr>
        </p:nvGraphicFramePr>
        <p:xfrm>
          <a:off x="533400" y="304800"/>
          <a:ext cx="4648200" cy="2700528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Getting started with ENDNOTE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Compiled 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 Helene van der </a:t>
                      </a:r>
                      <a:r>
                        <a:rPr lang="en-ZA" sz="2400" b="0" dirty="0" err="1" smtClean="0">
                          <a:solidFill>
                            <a:schemeClr val="bg1"/>
                          </a:solidFill>
                        </a:rPr>
                        <a:t>Sandt</a:t>
                      </a:r>
                      <a:endParaRPr lang="en-ZA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981200"/>
            <a:ext cx="32004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 smtClean="0"/>
              <a:t>CITE WHILE</a:t>
            </a:r>
            <a:br>
              <a:rPr lang="en-ZA" sz="4000" dirty="0" smtClean="0"/>
            </a:br>
            <a:r>
              <a:rPr lang="en-ZA" sz="4000" dirty="0" smtClean="0"/>
              <a:t> YOU WRITE</a:t>
            </a:r>
            <a:endParaRPr lang="en-GB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850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257800" y="604541"/>
            <a:ext cx="1905000" cy="1298196"/>
          </a:xfrm>
          <a:prstGeom prst="wedgeRectCallout">
            <a:avLst>
              <a:gd name="adj1" fmla="val -89480"/>
              <a:gd name="adj2" fmla="val -49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On the Word document, click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6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598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00400" y="762000"/>
            <a:ext cx="2133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36"/>
            <a:ext cx="8610599" cy="66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066800" y="3733800"/>
            <a:ext cx="2362200" cy="1600200"/>
          </a:xfrm>
          <a:prstGeom prst="wedgeRectCallout">
            <a:avLst>
              <a:gd name="adj1" fmla="val 64635"/>
              <a:gd name="adj2" fmla="val -11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/>
              <a:t>Choose the relevant Style from the list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67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614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2819400" y="2209800"/>
            <a:ext cx="2438400" cy="1066800"/>
          </a:xfrm>
          <a:prstGeom prst="wedgeRectCallout">
            <a:avLst>
              <a:gd name="adj1" fmla="val -97168"/>
              <a:gd name="adj2" fmla="val -114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When you are writing and you want to include a reference, click here.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16764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67" y="-69669"/>
            <a:ext cx="8229599" cy="914400"/>
          </a:xfrm>
        </p:spPr>
        <p:txBody>
          <a:bodyPr>
            <a:normAutofit/>
          </a:bodyPr>
          <a:lstStyle/>
          <a:p>
            <a:pPr algn="ctr"/>
            <a:r>
              <a:rPr lang="en-ZA" sz="3600" dirty="0" smtClean="0"/>
              <a:t>Reference added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86334" cy="582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9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Editing a 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990600" y="1257300"/>
            <a:ext cx="1143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43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1899</TotalTime>
  <Words>48</Words>
  <Application>Microsoft Office PowerPoint</Application>
  <PresentationFormat>On-screen Show (4:3)</PresentationFormat>
  <Paragraphs>10</Paragraphs>
  <Slides>9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PowerPoint Presentation</vt:lpstr>
      <vt:lpstr>CITE WHILE  YOU WRITE</vt:lpstr>
      <vt:lpstr>PowerPoint Presentation</vt:lpstr>
      <vt:lpstr>PowerPoint Presentation</vt:lpstr>
      <vt:lpstr>PowerPoint Presentation</vt:lpstr>
      <vt:lpstr>PowerPoint Presentation</vt:lpstr>
      <vt:lpstr>Reference added </vt:lpstr>
      <vt:lpstr>Editing a citation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Sandt, Helene (Mrs) (Summerstrand Campus South)</dc:creator>
  <cp:lastModifiedBy>aka</cp:lastModifiedBy>
  <cp:revision>133</cp:revision>
  <cp:lastPrinted>2012-05-08T09:40:44Z</cp:lastPrinted>
  <dcterms:created xsi:type="dcterms:W3CDTF">2006-08-16T00:00:00Z</dcterms:created>
  <dcterms:modified xsi:type="dcterms:W3CDTF">2012-05-28T12:56:09Z</dcterms:modified>
</cp:coreProperties>
</file>