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257" r:id="rId2"/>
    <p:sldId id="413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4" r:id="rId11"/>
    <p:sldId id="435" r:id="rId12"/>
    <p:sldId id="426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70"/>
    <a:srgbClr val="77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94660"/>
  </p:normalViewPr>
  <p:slideViewPr>
    <p:cSldViewPr>
      <p:cViewPr varScale="1">
        <p:scale>
          <a:sx n="102" d="100"/>
          <a:sy n="102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96"/>
    </p:cViewPr>
  </p:sorterViewPr>
  <p:notesViewPr>
    <p:cSldViewPr>
      <p:cViewPr varScale="1">
        <p:scale>
          <a:sx n="52" d="100"/>
          <a:sy n="52" d="100"/>
        </p:scale>
        <p:origin x="-1956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39D3-F681-41AD-8C81-7849A24D20A7}" type="datetimeFigureOut">
              <a:rPr lang="en-GB" smtClean="0"/>
              <a:t>28/05/2012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D194-FFEF-48AE-89AB-D5BEABF6A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-25400"/>
            <a:ext cx="6512511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14300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381000"/>
            <a:ext cx="8458200" cy="76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4338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58200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solidFill>
            <a:schemeClr val="accent5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7261"/>
              </p:ext>
            </p:extLst>
          </p:nvPr>
        </p:nvGraphicFramePr>
        <p:xfrm>
          <a:off x="533400" y="304800"/>
          <a:ext cx="4648200" cy="2700528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Getting started with ENDNOTE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Compiled 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 Helene van der </a:t>
                      </a:r>
                      <a:r>
                        <a:rPr lang="en-ZA" sz="2400" b="0" dirty="0" err="1" smtClean="0">
                          <a:solidFill>
                            <a:schemeClr val="bg1"/>
                          </a:solidFill>
                        </a:rPr>
                        <a:t>Sandt</a:t>
                      </a:r>
                      <a:endParaRPr lang="en-ZA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6553200" cy="2423346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SEARCH FOR </a:t>
            </a:r>
            <a:br>
              <a:rPr lang="en-ZA" dirty="0" smtClean="0"/>
            </a:br>
            <a:r>
              <a:rPr lang="en-ZA" dirty="0" smtClean="0"/>
              <a:t>FULL TEXT OF</a:t>
            </a:r>
            <a:br>
              <a:rPr lang="en-ZA" dirty="0" smtClean="0"/>
            </a:br>
            <a:r>
              <a:rPr lang="en-ZA" dirty="0" smtClean="0"/>
              <a:t> ENDNOTE CITATIONS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594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4419600"/>
            <a:ext cx="29718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60985"/>
            <a:ext cx="8622678" cy="616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33600" y="5334000"/>
            <a:ext cx="5334000" cy="685800"/>
          </a:xfrm>
          <a:prstGeom prst="wedgeRectCallout">
            <a:avLst>
              <a:gd name="adj1" fmla="val -61959"/>
              <a:gd name="adj2" fmla="val -53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By default EndNote will search public sources that do not require authentication for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772400" cy="2423346"/>
          </a:xfrm>
        </p:spPr>
        <p:txBody>
          <a:bodyPr>
            <a:normAutofit/>
          </a:bodyPr>
          <a:lstStyle/>
          <a:p>
            <a:pPr algn="ctr"/>
            <a:r>
              <a:rPr lang="en-ZA" sz="4000" dirty="0"/>
              <a:t>TO EDIT AN EXISTING REFERENCE STYLE </a:t>
            </a:r>
            <a:r>
              <a:rPr lang="en-ZA" sz="4000" dirty="0" smtClean="0"/>
              <a:t>ON ENDNOTE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>
            <a:noAutofit/>
          </a:bodyPr>
          <a:lstStyle/>
          <a:p>
            <a:pPr algn="l"/>
            <a:r>
              <a:rPr lang="en-ZA" sz="2600" dirty="0" smtClean="0">
                <a:solidFill>
                  <a:schemeClr val="accent6"/>
                </a:solidFill>
              </a:rPr>
              <a:t>TO EDIT AN EXISTING REFERENCE STYLE ON ENDNOTE</a:t>
            </a:r>
            <a:endParaRPr lang="en-GB" sz="2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7620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1143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4600" y="3874506"/>
            <a:ext cx="1143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1" y="178790"/>
            <a:ext cx="88646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143000"/>
            <a:ext cx="2971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Scroll through the list. Select a similar Style and click Edit button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28600" y="2819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05800" y="3657600"/>
            <a:ext cx="3048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8509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962400" y="990600"/>
            <a:ext cx="2209800" cy="2209800"/>
          </a:xfrm>
          <a:prstGeom prst="wedgeRectCallout">
            <a:avLst>
              <a:gd name="adj1" fmla="val -100934"/>
              <a:gd name="adj2" fmla="val -32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On the Style Window, click Edit and select “Save as”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97800" cy="664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819400" y="3962400"/>
            <a:ext cx="1612900" cy="990600"/>
          </a:xfrm>
          <a:prstGeom prst="wedgeRectCallout">
            <a:avLst>
              <a:gd name="adj1" fmla="val 15091"/>
              <a:gd name="adj2" fmla="val -102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Save it under a new name.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1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2819400"/>
            <a:ext cx="6858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0500"/>
            <a:ext cx="84836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371850"/>
            <a:ext cx="3429000" cy="180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Once you done editing, save your work and close the screen. It will now be added to the Style Menus.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8534400" y="304800"/>
            <a:ext cx="2286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1898</TotalTime>
  <Words>100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TO EDIT AN EXISTING REFERENCE STYLE ON ENDNOTE</vt:lpstr>
      <vt:lpstr>TO EDIT AN EXISTING REFERENCE STYLE ON ENDNOTE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 FULL TEXT OF  ENDNOTE CITATIONS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Sandt, Helene (Mrs) (Summerstrand Campus South)</dc:creator>
  <cp:lastModifiedBy>aka</cp:lastModifiedBy>
  <cp:revision>134</cp:revision>
  <cp:lastPrinted>2012-05-08T09:40:44Z</cp:lastPrinted>
  <dcterms:created xsi:type="dcterms:W3CDTF">2006-08-16T00:00:00Z</dcterms:created>
  <dcterms:modified xsi:type="dcterms:W3CDTF">2012-05-28T13:04:12Z</dcterms:modified>
</cp:coreProperties>
</file>