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ENDNOTE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Installation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9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33525"/>
            <a:ext cx="4914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81600" y="4800600"/>
            <a:ext cx="838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33525"/>
            <a:ext cx="4914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524000" y="5181600"/>
            <a:ext cx="2362200" cy="1143000"/>
          </a:xfrm>
          <a:prstGeom prst="wedgeRectCallout">
            <a:avLst>
              <a:gd name="adj1" fmla="val 67805"/>
              <a:gd name="adj2" fmla="val -113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dirty="0" smtClean="0"/>
              <a:t>Click </a:t>
            </a:r>
            <a:r>
              <a:rPr lang="en-ZA" sz="2000" b="1" dirty="0"/>
              <a:t>“</a:t>
            </a:r>
            <a:r>
              <a:rPr lang="en-ZA" sz="2000" b="1" dirty="0" smtClean="0"/>
              <a:t>I accept </a:t>
            </a:r>
            <a:r>
              <a:rPr lang="en-ZA" sz="2000" b="1" dirty="0"/>
              <a:t>the license agreement” </a:t>
            </a:r>
            <a:endParaRPr lang="en-ZA" sz="2000" dirty="0"/>
          </a:p>
          <a:p>
            <a:r>
              <a:rPr lang="en-GB" sz="2000" dirty="0" smtClean="0"/>
              <a:t> </a:t>
            </a:r>
            <a:r>
              <a:rPr lang="en-GB" sz="2000" dirty="0"/>
              <a:t>Click </a:t>
            </a:r>
            <a:r>
              <a:rPr lang="en-GB" sz="2000" b="1" i="1" dirty="0"/>
              <a:t>Next</a:t>
            </a:r>
            <a:r>
              <a:rPr lang="en-GB" sz="2000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5181600" y="4800600"/>
            <a:ext cx="838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33525"/>
            <a:ext cx="4914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81600" y="4800600"/>
            <a:ext cx="838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33525"/>
            <a:ext cx="4914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181600" y="4800600"/>
            <a:ext cx="838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ular Callout 3"/>
          <p:cNvSpPr/>
          <p:nvPr/>
        </p:nvSpPr>
        <p:spPr>
          <a:xfrm>
            <a:off x="533400" y="4800600"/>
            <a:ext cx="2667000" cy="1600200"/>
          </a:xfrm>
          <a:prstGeom prst="wedgeRectCallout">
            <a:avLst>
              <a:gd name="adj1" fmla="val 122915"/>
              <a:gd name="adj2" fmla="val -29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ZA" dirty="0"/>
              <a:t>You can change the install location here or accept the default </a:t>
            </a:r>
          </a:p>
          <a:p>
            <a:r>
              <a:rPr lang="en-ZA" dirty="0" smtClean="0"/>
              <a:t>Click </a:t>
            </a:r>
            <a:r>
              <a:rPr lang="en-ZA" b="1" i="1" dirty="0"/>
              <a:t>Next</a:t>
            </a:r>
            <a:r>
              <a:rPr lang="en-ZA" dirty="0"/>
              <a:t> to continue once done </a:t>
            </a:r>
          </a:p>
        </p:txBody>
      </p:sp>
    </p:spTree>
    <p:extLst>
      <p:ext uri="{BB962C8B-B14F-4D97-AF65-F5344CB8AC3E}">
        <p14:creationId xmlns:p14="http://schemas.microsoft.com/office/powerpoint/2010/main" val="28159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990600"/>
            <a:ext cx="4914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209800" y="4978866"/>
            <a:ext cx="5334000" cy="1295400"/>
          </a:xfrm>
          <a:prstGeom prst="wedgeRectCallout">
            <a:avLst>
              <a:gd name="adj1" fmla="val 13162"/>
              <a:gd name="adj2" fmla="val -74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Click </a:t>
            </a:r>
            <a:r>
              <a:rPr lang="en-ZA" b="1" i="1" dirty="0" smtClean="0"/>
              <a:t>Next</a:t>
            </a:r>
            <a:endParaRPr lang="en-GB" b="1" i="1" dirty="0"/>
          </a:p>
          <a:p>
            <a:r>
              <a:rPr lang="en-ZA" dirty="0" smtClean="0"/>
              <a:t>a. Windows </a:t>
            </a:r>
            <a:r>
              <a:rPr lang="en-ZA" dirty="0"/>
              <a:t>UAC may prompt you to authorize the installation. </a:t>
            </a:r>
          </a:p>
          <a:p>
            <a:r>
              <a:rPr lang="en-ZA" dirty="0"/>
              <a:t>b. Click yes to accept </a:t>
            </a:r>
          </a:p>
          <a:p>
            <a:r>
              <a:rPr lang="en-ZA" dirty="0"/>
              <a:t>c. The install will now begin </a:t>
            </a:r>
          </a:p>
        </p:txBody>
      </p:sp>
    </p:spTree>
    <p:extLst>
      <p:ext uri="{BB962C8B-B14F-4D97-AF65-F5344CB8AC3E}">
        <p14:creationId xmlns:p14="http://schemas.microsoft.com/office/powerpoint/2010/main" val="9173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33525"/>
            <a:ext cx="4914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981200" y="5410200"/>
            <a:ext cx="4114800" cy="685800"/>
          </a:xfrm>
          <a:prstGeom prst="wedgeRectCallout">
            <a:avLst>
              <a:gd name="adj1" fmla="val 49911"/>
              <a:gd name="adj2" fmla="val -100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r>
              <a:rPr lang="en-ZA" dirty="0"/>
              <a:t>Once the install is complete, Click Finish. </a:t>
            </a:r>
          </a:p>
        </p:txBody>
      </p:sp>
    </p:spTree>
    <p:extLst>
      <p:ext uri="{BB962C8B-B14F-4D97-AF65-F5344CB8AC3E}">
        <p14:creationId xmlns:p14="http://schemas.microsoft.com/office/powerpoint/2010/main" val="3779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Find EndNote X5 on your computer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143000"/>
            <a:ext cx="39052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19200" y="1981200"/>
            <a:ext cx="1295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ZA" sz="4000" dirty="0" smtClean="0"/>
              <a:t>Create a New EndNote Library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50081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52400" y="3505200"/>
            <a:ext cx="2459700" cy="1754053"/>
          </a:xfrm>
          <a:prstGeom prst="wedgeRectCallout">
            <a:avLst>
              <a:gd name="adj1" fmla="val 70084"/>
              <a:gd name="adj2" fmla="val -28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The first time you access EndNote you have to: </a:t>
            </a:r>
          </a:p>
          <a:p>
            <a:r>
              <a:rPr lang="en-ZA" dirty="0" smtClean="0"/>
              <a:t>Click here to create a new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914400"/>
          </a:xfrm>
        </p:spPr>
        <p:txBody>
          <a:bodyPr>
            <a:noAutofit/>
          </a:bodyPr>
          <a:lstStyle/>
          <a:p>
            <a:pPr algn="ctr"/>
            <a:r>
              <a:rPr lang="en-ZA" sz="3200" dirty="0" smtClean="0"/>
              <a:t>Save EndNote Library on your computer under “My documents”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78" y="1066800"/>
            <a:ext cx="650081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638800" y="5257800"/>
            <a:ext cx="1219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 smtClean="0"/>
              <a:t>Access to My EndNote Library 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130300"/>
            <a:ext cx="45593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248400" y="137160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1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914400"/>
          </a:xfrm>
        </p:spPr>
        <p:txBody>
          <a:bodyPr>
            <a:noAutofit/>
          </a:bodyPr>
          <a:lstStyle/>
          <a:p>
            <a:pPr lvl="0" algn="l"/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</a:t>
            </a:r>
            <a:r>
              <a:rPr lang="en-US" sz="3600" dirty="0" smtClean="0"/>
              <a:t>ENDNOTE </a:t>
            </a:r>
            <a:r>
              <a:rPr lang="en-US" sz="3600" dirty="0"/>
              <a:t>ON LIBRARY </a:t>
            </a:r>
            <a:r>
              <a:rPr lang="en-US" sz="3600" dirty="0" smtClean="0"/>
              <a:t>PAGE </a:t>
            </a:r>
            <a:r>
              <a:rPr lang="en-US" sz="2400" dirty="0"/>
              <a:t>(</a:t>
            </a:r>
            <a:r>
              <a:rPr lang="en-US" sz="2400" dirty="0" smtClean="0"/>
              <a:t>www.nmmu.ac.za/library)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2" name="Rectangular Callout 1"/>
          <p:cNvSpPr/>
          <p:nvPr/>
        </p:nvSpPr>
        <p:spPr>
          <a:xfrm>
            <a:off x="4953000" y="5334000"/>
            <a:ext cx="2390163" cy="934226"/>
          </a:xfrm>
          <a:prstGeom prst="wedgeRectCallout">
            <a:avLst>
              <a:gd name="adj1" fmla="val 115698"/>
              <a:gd name="adj2" fmla="val 84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Scroll down to see download instructions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 smtClean="0"/>
              <a:t>You are now ready to use EndNote X5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02" y="1219200"/>
            <a:ext cx="755639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914400"/>
          </a:xfrm>
        </p:spPr>
        <p:txBody>
          <a:bodyPr>
            <a:noAutofit/>
          </a:bodyPr>
          <a:lstStyle/>
          <a:p>
            <a:pPr lvl="0" algn="l"/>
            <a:r>
              <a:rPr lang="en-US" sz="3200" dirty="0">
                <a:solidFill>
                  <a:schemeClr val="bg1"/>
                </a:solidFill>
              </a:rPr>
              <a:t>ENDNOTE ON LIBRARY </a:t>
            </a:r>
            <a:r>
              <a:rPr lang="en-US" sz="3200" dirty="0" smtClean="0">
                <a:solidFill>
                  <a:schemeClr val="bg1"/>
                </a:solidFill>
              </a:rPr>
              <a:t>PAGE (www.nmmu.ac.za/library): </a:t>
            </a:r>
            <a:r>
              <a:rPr lang="en-US" sz="3200" dirty="0">
                <a:solidFill>
                  <a:schemeClr val="bg1"/>
                </a:solidFill>
              </a:rPr>
              <a:t>Download Instructions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952" y="1066800"/>
            <a:ext cx="6105594" cy="51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4381500" y="4724400"/>
            <a:ext cx="1866900" cy="381000"/>
          </a:xfrm>
          <a:prstGeom prst="wedgeRectCallout">
            <a:avLst>
              <a:gd name="adj1" fmla="val -78365"/>
              <a:gd name="adj2" fmla="val 18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</a:t>
            </a:r>
            <a:r>
              <a:rPr lang="en-ZA" b="1" i="1" dirty="0" smtClean="0"/>
              <a:t>Portal</a:t>
            </a:r>
            <a:r>
              <a:rPr lang="en-ZA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0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8513"/>
            <a:ext cx="8763000" cy="6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00400" y="3463256"/>
            <a:ext cx="12573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4648200" y="3124200"/>
            <a:ext cx="2667000" cy="1524000"/>
          </a:xfrm>
          <a:prstGeom prst="wedgeRectCallout">
            <a:avLst>
              <a:gd name="adj1" fmla="val -58893"/>
              <a:gd name="adj2" fmla="val -25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Right click on “Installation files” and select “Save target as”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4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5800" y="381000"/>
            <a:ext cx="16764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33382" y="2743200"/>
            <a:ext cx="900418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81400" y="3733800"/>
            <a:ext cx="762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87550" cy="65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28600"/>
            <a:ext cx="229299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33382" y="3733800"/>
            <a:ext cx="90041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4343400" y="609600"/>
            <a:ext cx="3733800" cy="1447800"/>
          </a:xfrm>
          <a:prstGeom prst="wedgeRectCallout">
            <a:avLst>
              <a:gd name="adj1" fmla="val -79316"/>
              <a:gd name="adj2" fmla="val -63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i="1" dirty="0" smtClean="0"/>
              <a:t>Save </a:t>
            </a:r>
            <a:r>
              <a:rPr lang="en-ZA" dirty="0" smtClean="0"/>
              <a:t>to</a:t>
            </a:r>
            <a:r>
              <a:rPr lang="en-ZA" b="1" i="1" dirty="0" smtClean="0"/>
              <a:t>  </a:t>
            </a:r>
          </a:p>
          <a:p>
            <a:pPr algn="ctr"/>
            <a:r>
              <a:rPr lang="en-ZA" dirty="0" smtClean="0"/>
              <a:t>to the following location: </a:t>
            </a:r>
          </a:p>
          <a:p>
            <a:pPr algn="ctr"/>
            <a:r>
              <a:rPr lang="en-ZA" dirty="0" smtClean="0"/>
              <a:t>Local Disk (C drive) \Program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7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553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648200" y="3962400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6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2400"/>
            <a:ext cx="8610600" cy="66294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352800" y="2743200"/>
            <a:ext cx="4800600" cy="2743200"/>
          </a:xfrm>
          <a:prstGeom prst="wedgeRectCallout">
            <a:avLst>
              <a:gd name="adj1" fmla="val -84652"/>
              <a:gd name="adj2" fmla="val -7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ZA" dirty="0" smtClean="0"/>
              <a:t>Double </a:t>
            </a:r>
            <a:r>
              <a:rPr lang="en-ZA" dirty="0"/>
              <a:t>click the file in the folder called “</a:t>
            </a:r>
            <a:r>
              <a:rPr lang="en-ZA" b="1" dirty="0"/>
              <a:t>ENX5Inst.msi” </a:t>
            </a:r>
            <a:r>
              <a:rPr lang="en-ZA" dirty="0"/>
              <a:t>to begin the </a:t>
            </a:r>
            <a:r>
              <a:rPr lang="en-ZA" dirty="0" smtClean="0"/>
              <a:t>install. </a:t>
            </a: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In cases where unzipping is not automatically, you have to use a unzip programme to unzip this file.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ZA" dirty="0" smtClean="0"/>
              <a:t>If you have problems with unzipping and you have a trial version of an unzip programme you first have to uninstall the trial version of the unzip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4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1999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ZA" sz="4000" dirty="0"/>
              <a:t>The install wizard will start, follow </a:t>
            </a:r>
            <a:r>
              <a:rPr lang="en-ZA" sz="4000" dirty="0" smtClean="0"/>
              <a:t>these steps to complete </a:t>
            </a:r>
            <a:r>
              <a:rPr lang="en-ZA" sz="4000" dirty="0"/>
              <a:t>the install </a:t>
            </a:r>
            <a:br>
              <a:rPr lang="en-ZA" sz="4000" dirty="0"/>
            </a:b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33525"/>
            <a:ext cx="4914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81600" y="4800600"/>
            <a:ext cx="838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33525"/>
            <a:ext cx="49149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81600" y="4800600"/>
            <a:ext cx="8382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233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ENDNOTE</vt:lpstr>
      <vt:lpstr> EENDNOTE ON LIBRARY PAGE (www.nmmu.ac.za/library) </vt:lpstr>
      <vt:lpstr>ENDNOTE ON LIBRARY PAGE (www.nmmu.ac.za/library): Download Instructions </vt:lpstr>
      <vt:lpstr>PowerPoint Presentation</vt:lpstr>
      <vt:lpstr>PowerPoint Presentation</vt:lpstr>
      <vt:lpstr>PowerPoint Presentation</vt:lpstr>
      <vt:lpstr>PowerPoint Presentation</vt:lpstr>
      <vt:lpstr>   The install wizard will start, follow these steps to complete the install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EndNote X5 on your computer</vt:lpstr>
      <vt:lpstr>Create a New EndNote Library</vt:lpstr>
      <vt:lpstr>Save EndNote Library on your computer under “My documents”</vt:lpstr>
      <vt:lpstr>Access to My EndNote Library </vt:lpstr>
      <vt:lpstr>You are now ready to use EndNote X5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</dc:title>
  <dc:creator>van der Sandt, Helene (Mrs) (Summerstrand Campus South)</dc:creator>
  <cp:lastModifiedBy>aka</cp:lastModifiedBy>
  <cp:revision>3</cp:revision>
  <dcterms:created xsi:type="dcterms:W3CDTF">2006-08-16T00:00:00Z</dcterms:created>
  <dcterms:modified xsi:type="dcterms:W3CDTF">2012-08-16T13:18:15Z</dcterms:modified>
</cp:coreProperties>
</file>