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Export from </a:t>
            </a:r>
            <a:r>
              <a:rPr lang="en-ZA" dirty="0" smtClean="0"/>
              <a:t>SA </a:t>
            </a:r>
            <a:r>
              <a:rPr lang="en-ZA" dirty="0" smtClean="0"/>
              <a:t>e-publications and </a:t>
            </a:r>
            <a:r>
              <a:rPr lang="en-ZA" dirty="0" err="1" smtClean="0"/>
              <a:t>sabinet</a:t>
            </a:r>
            <a:r>
              <a:rPr lang="en-ZA" dirty="0" smtClean="0"/>
              <a:t> </a:t>
            </a:r>
            <a:r>
              <a:rPr lang="en-ZA" dirty="0" smtClean="0"/>
              <a:t>to </a:t>
            </a:r>
            <a:r>
              <a:rPr lang="en-ZA" dirty="0"/>
              <a:t>endnote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144"/>
            <a:ext cx="8991599" cy="679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724400" y="43434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6200"/>
            <a:ext cx="9017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477000" y="3124200"/>
            <a:ext cx="1752600" cy="1295400"/>
          </a:xfrm>
          <a:prstGeom prst="wedgeRectCallout">
            <a:avLst>
              <a:gd name="adj1" fmla="val -98572"/>
              <a:gd name="adj2" fmla="val -42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Select: </a:t>
            </a:r>
            <a:r>
              <a:rPr lang="en-ZA" dirty="0" err="1" smtClean="0"/>
              <a:t>SACat</a:t>
            </a:r>
            <a:r>
              <a:rPr lang="en-ZA" dirty="0" smtClean="0"/>
              <a:t> (</a:t>
            </a:r>
            <a:r>
              <a:rPr lang="en-ZA" dirty="0" err="1" smtClean="0"/>
              <a:t>Sabinet</a:t>
            </a:r>
            <a:r>
              <a:rPr lang="en-ZA" dirty="0" smtClean="0"/>
              <a:t>)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95800" y="3962400"/>
            <a:ext cx="5334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" y="1"/>
            <a:ext cx="9067800" cy="680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685800"/>
            <a:ext cx="57150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ular Callout 2"/>
          <p:cNvSpPr/>
          <p:nvPr/>
        </p:nvSpPr>
        <p:spPr>
          <a:xfrm>
            <a:off x="2057400" y="2590800"/>
            <a:ext cx="2667000" cy="1295400"/>
          </a:xfrm>
          <a:prstGeom prst="wedgeRectCallout">
            <a:avLst>
              <a:gd name="adj1" fmla="val -11293"/>
              <a:gd name="adj2" fmla="val -69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Sabinet</a:t>
            </a:r>
            <a:r>
              <a:rPr lang="en-ZA" dirty="0" smtClean="0"/>
              <a:t> references imported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6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	YOU FIRST HAVE TO DOWNLOAD the SABINET FILTER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64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3290500"/>
            <a:ext cx="4572000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ZA" dirty="0" smtClean="0"/>
              <a:t>Paste </a:t>
            </a:r>
            <a:r>
              <a:rPr lang="en-ZA" dirty="0"/>
              <a:t>the file </a:t>
            </a:r>
            <a:r>
              <a:rPr lang="en-ZA" dirty="0" smtClean="0"/>
              <a:t>I sent you by email to </a:t>
            </a:r>
            <a:r>
              <a:rPr lang="en-ZA" dirty="0"/>
              <a:t>the appropriate folder in your EndNote program directory (usually located in Windows—C:\Program Files\EndNote\Filters or Mac OS X— </a:t>
            </a:r>
            <a:r>
              <a:rPr lang="en-ZA" dirty="0" err="1"/>
              <a:t>Harddrive:Applications:EndNote:Filters</a:t>
            </a:r>
            <a:r>
              <a:rPr lang="en-ZA" dirty="0"/>
              <a:t>).</a:t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562600" y="2819400"/>
            <a:ext cx="990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7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3886200" y="990600"/>
            <a:ext cx="2667000" cy="914400"/>
          </a:xfrm>
          <a:prstGeom prst="wedgeRectCallout">
            <a:avLst>
              <a:gd name="adj1" fmla="val -65738"/>
              <a:gd name="adj2" fmla="val -61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Filter for </a:t>
            </a:r>
            <a:r>
              <a:rPr lang="en-ZA" dirty="0" err="1" smtClean="0"/>
              <a:t>Sabinet</a:t>
            </a:r>
            <a:r>
              <a:rPr lang="en-ZA" dirty="0" smtClean="0"/>
              <a:t> added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3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781800" y="457200"/>
            <a:ext cx="5334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7" y="609600"/>
            <a:ext cx="8628955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257800" y="3203381"/>
            <a:ext cx="3352800" cy="647700"/>
          </a:xfrm>
          <a:prstGeom prst="wedgeRectCallout">
            <a:avLst>
              <a:gd name="adj1" fmla="val -97074"/>
              <a:gd name="adj2" fmla="val 85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Click on: </a:t>
            </a:r>
            <a:r>
              <a:rPr lang="en-ZA" b="1" i="1" dirty="0" smtClean="0"/>
              <a:t>Save records as text file 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2177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28638"/>
            <a:ext cx="75342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3581400"/>
            <a:ext cx="3657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Choose where to save this file to and give it a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9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6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981200" y="304800"/>
            <a:ext cx="22860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C:\Users\HBADEN~1\AppData\Local\Temp\SNAGHTMLd853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90" y="1752600"/>
            <a:ext cx="494347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781800" y="2438400"/>
            <a:ext cx="1066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2590800" y="304800"/>
            <a:ext cx="2590800" cy="838200"/>
          </a:xfrm>
          <a:prstGeom prst="wedgeRectCallout">
            <a:avLst>
              <a:gd name="adj1" fmla="val -64011"/>
              <a:gd name="adj2" fmla="val -41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Go to EndNote and select the Import button</a:t>
            </a:r>
            <a:endParaRPr lang="en-GB" dirty="0"/>
          </a:p>
        </p:txBody>
      </p:sp>
      <p:sp>
        <p:nvSpPr>
          <p:cNvPr id="8" name="Rectangular Callout 7"/>
          <p:cNvSpPr/>
          <p:nvPr/>
        </p:nvSpPr>
        <p:spPr>
          <a:xfrm>
            <a:off x="5943600" y="1333500"/>
            <a:ext cx="2590800" cy="838200"/>
          </a:xfrm>
          <a:prstGeom prst="wedgeRectCallout">
            <a:avLst>
              <a:gd name="adj1" fmla="val -30865"/>
              <a:gd name="adj2" fmla="val 64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Click on choose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4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235"/>
            <a:ext cx="8991600" cy="679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6705600" y="2514600"/>
            <a:ext cx="1981200" cy="1447800"/>
          </a:xfrm>
          <a:prstGeom prst="wedgeRectCallout">
            <a:avLst>
              <a:gd name="adj1" fmla="val -134169"/>
              <a:gd name="adj2" fmla="val 44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Select relevant </a:t>
            </a:r>
            <a:r>
              <a:rPr lang="en-ZA" dirty="0" smtClean="0"/>
              <a:t>file where you saved your </a:t>
            </a:r>
            <a:r>
              <a:rPr lang="en-ZA" dirty="0" err="1" smtClean="0"/>
              <a:t>Sabinet</a:t>
            </a:r>
            <a:r>
              <a:rPr lang="en-ZA" dirty="0" smtClean="0"/>
              <a:t> references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943600" y="4648200"/>
            <a:ext cx="6096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Export from SA e-publications and sabinet to endnote</vt:lpstr>
      <vt:lpstr> YOU FIRST HAVE TO DOWNLOAD the SABINET FILTER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from SA e-publications and sabinet to endnote</dc:title>
  <dc:creator>van der Sandt, Helene (Mrs) (Summerstrand Campus South)</dc:creator>
  <cp:lastModifiedBy>aka</cp:lastModifiedBy>
  <cp:revision>1</cp:revision>
  <dcterms:created xsi:type="dcterms:W3CDTF">2006-08-16T00:00:00Z</dcterms:created>
  <dcterms:modified xsi:type="dcterms:W3CDTF">2012-03-08T11:06:05Z</dcterms:modified>
</cp:coreProperties>
</file>