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sldIdLst>
    <p:sldId id="257" r:id="rId2"/>
    <p:sldId id="430" r:id="rId3"/>
    <p:sldId id="431" r:id="rId4"/>
    <p:sldId id="432" r:id="rId5"/>
    <p:sldId id="433" r:id="rId6"/>
    <p:sldId id="316" r:id="rId7"/>
    <p:sldId id="303" r:id="rId8"/>
    <p:sldId id="304" r:id="rId9"/>
    <p:sldId id="305" r:id="rId10"/>
    <p:sldId id="322" r:id="rId11"/>
    <p:sldId id="434" r:id="rId12"/>
    <p:sldId id="323" r:id="rId13"/>
    <p:sldId id="324" r:id="rId14"/>
    <p:sldId id="352" r:id="rId15"/>
    <p:sldId id="421" r:id="rId16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9670"/>
    <a:srgbClr val="77A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53" autoAdjust="0"/>
    <p:restoredTop sz="94660"/>
  </p:normalViewPr>
  <p:slideViewPr>
    <p:cSldViewPr>
      <p:cViewPr varScale="1">
        <p:scale>
          <a:sx n="102" d="100"/>
          <a:sy n="102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96"/>
    </p:cViewPr>
  </p:sorterViewPr>
  <p:notesViewPr>
    <p:cSldViewPr>
      <p:cViewPr varScale="1">
        <p:scale>
          <a:sx n="52" d="100"/>
          <a:sy n="52" d="100"/>
        </p:scale>
        <p:origin x="-1956" y="-84"/>
      </p:cViewPr>
      <p:guideLst>
        <p:guide orient="horz" pos="3110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A939D3-F681-41AD-8C81-7849A24D20A7}" type="datetimeFigureOut">
              <a:rPr lang="en-GB" smtClean="0"/>
              <a:t>28/05/2012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4D194-FFEF-48AE-89AB-D5BEABF6A8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prstGeom prst="rect">
            <a:avLst/>
          </a:prstGeo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14400" y="-25400"/>
            <a:ext cx="6512511" cy="711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114300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28,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505200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57200" y="381000"/>
            <a:ext cx="8458200" cy="7620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164338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28,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458200" cy="8001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 cap="none" spc="0">
          <a:ln w="18000">
            <a:solidFill>
              <a:schemeClr val="accent2">
                <a:satMod val="140000"/>
              </a:schemeClr>
            </a:solidFill>
            <a:prstDash val="solid"/>
            <a:miter lim="800000"/>
          </a:ln>
          <a:solidFill>
            <a:schemeClr val="accent5"/>
          </a:solidFill>
          <a:effectLst>
            <a:outerShdw blurRad="25500" dist="23000" dir="702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47" descr="NMMU0227 VC Powerpoint Template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82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787261"/>
              </p:ext>
            </p:extLst>
          </p:nvPr>
        </p:nvGraphicFramePr>
        <p:xfrm>
          <a:off x="533400" y="304800"/>
          <a:ext cx="4648200" cy="2700528"/>
        </p:xfrm>
        <a:graphic>
          <a:graphicData uri="http://schemas.openxmlformats.org/drawingml/2006/table">
            <a:tbl>
              <a:tblPr/>
              <a:tblGrid>
                <a:gridCol w="4648200"/>
              </a:tblGrid>
              <a:tr h="83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4000" b="1" dirty="0" smtClean="0">
                          <a:solidFill>
                            <a:schemeClr val="bg1"/>
                          </a:solidFill>
                        </a:rPr>
                        <a:t>Getting started with ENDNOTE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Compiled by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400" b="0" dirty="0" smtClean="0">
                          <a:solidFill>
                            <a:schemeClr val="bg1"/>
                          </a:solidFill>
                        </a:rPr>
                        <a:t> Helene van der </a:t>
                      </a:r>
                      <a:r>
                        <a:rPr lang="en-ZA" sz="2400" b="0" dirty="0" err="1" smtClean="0">
                          <a:solidFill>
                            <a:schemeClr val="bg1"/>
                          </a:solidFill>
                        </a:rPr>
                        <a:t>Sandt</a:t>
                      </a:r>
                      <a:endParaRPr lang="en-ZA" sz="2400" b="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28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kumimoji="0" lang="en-US" sz="2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Geneva" pitchFamily="1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1905000"/>
            <a:ext cx="4800600" cy="1752600"/>
          </a:xfrm>
        </p:spPr>
        <p:txBody>
          <a:bodyPr>
            <a:normAutofit/>
          </a:bodyPr>
          <a:lstStyle/>
          <a:p>
            <a:pPr algn="ctr"/>
            <a:r>
              <a:rPr lang="en-ZA" sz="4400" dirty="0" smtClean="0"/>
              <a:t>REFERENCE STYLES</a:t>
            </a:r>
            <a:endParaRPr lang="en-GB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44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0"/>
            <a:ext cx="6512511" cy="711200"/>
          </a:xfrm>
        </p:spPr>
        <p:txBody>
          <a:bodyPr/>
          <a:lstStyle/>
          <a:p>
            <a:r>
              <a:rPr lang="en-ZA" dirty="0" smtClean="0"/>
              <a:t>Change Reference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54632"/>
            <a:ext cx="8153400" cy="6016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ular Callout 8"/>
          <p:cNvSpPr/>
          <p:nvPr/>
        </p:nvSpPr>
        <p:spPr>
          <a:xfrm>
            <a:off x="2590800" y="990600"/>
            <a:ext cx="2819400" cy="495300"/>
          </a:xfrm>
          <a:prstGeom prst="wedgeRectCallout">
            <a:avLst>
              <a:gd name="adj1" fmla="val -64210"/>
              <a:gd name="adj2" fmla="val -86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Click on the down arrow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077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 smtClean="0"/>
              <a:t>To change Ref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8066786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2362200" y="685800"/>
            <a:ext cx="1828800" cy="381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6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36" y="76199"/>
            <a:ext cx="8487664" cy="672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6324600" y="2514600"/>
            <a:ext cx="2438400" cy="990600"/>
          </a:xfrm>
          <a:prstGeom prst="wedgeRectCallout">
            <a:avLst>
              <a:gd name="adj1" fmla="val -65759"/>
              <a:gd name="adj2" fmla="val -5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200" dirty="0" smtClean="0"/>
              <a:t>Select the relevant Reference Style</a:t>
            </a:r>
            <a:endParaRPr lang="en-GB" sz="2200" dirty="0"/>
          </a:p>
        </p:txBody>
      </p:sp>
      <p:sp>
        <p:nvSpPr>
          <p:cNvPr id="5" name="Oval 4"/>
          <p:cNvSpPr/>
          <p:nvPr/>
        </p:nvSpPr>
        <p:spPr>
          <a:xfrm>
            <a:off x="5607113" y="3657600"/>
            <a:ext cx="457200" cy="304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8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5" y="0"/>
            <a:ext cx="884559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2057400" y="304800"/>
            <a:ext cx="1905000" cy="685800"/>
          </a:xfrm>
          <a:prstGeom prst="wedgeRectCallout">
            <a:avLst>
              <a:gd name="adj1" fmla="val -78073"/>
              <a:gd name="adj2" fmla="val -18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Changed Reference Style</a:t>
            </a:r>
            <a:endParaRPr lang="en-GB" dirty="0"/>
          </a:p>
        </p:txBody>
      </p:sp>
      <p:sp>
        <p:nvSpPr>
          <p:cNvPr id="5" name="Rectangular Callout 4"/>
          <p:cNvSpPr/>
          <p:nvPr/>
        </p:nvSpPr>
        <p:spPr>
          <a:xfrm>
            <a:off x="304800" y="5257800"/>
            <a:ext cx="3048000" cy="1066800"/>
          </a:xfrm>
          <a:prstGeom prst="wedgeRectCallout">
            <a:avLst>
              <a:gd name="adj1" fmla="val 8976"/>
              <a:gd name="adj2" fmla="val -713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Choose one item from above list and </a:t>
            </a:r>
            <a:r>
              <a:rPr lang="en-ZA" b="1" i="1" dirty="0" smtClean="0"/>
              <a:t>Click on Preview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334284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8567"/>
            <a:ext cx="8209172" cy="586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048000" y="5181600"/>
            <a:ext cx="4038600" cy="1066800"/>
          </a:xfrm>
          <a:prstGeom prst="wedgeRectCallout">
            <a:avLst>
              <a:gd name="adj1" fmla="val -20833"/>
              <a:gd name="adj2" fmla="val -664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Preview of item in the Reference Style: Sage Harvard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1143000" y="533401"/>
            <a:ext cx="9144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76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66800" y="2133600"/>
            <a:ext cx="7175351" cy="1793167"/>
          </a:xfrm>
        </p:spPr>
        <p:txBody>
          <a:bodyPr/>
          <a:lstStyle/>
          <a:p>
            <a:r>
              <a:rPr lang="en-ZA" sz="3600" dirty="0" smtClean="0"/>
              <a:t>EDITING </a:t>
            </a:r>
            <a:br>
              <a:rPr lang="en-ZA" sz="3600" dirty="0" smtClean="0"/>
            </a:br>
            <a:r>
              <a:rPr lang="en-ZA" sz="3600" dirty="0" smtClean="0"/>
              <a:t>AND ADDING FILES TO REFERENCES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501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Editing a 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143000"/>
            <a:ext cx="7696200" cy="47244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1" y="974526"/>
            <a:ext cx="7620000" cy="58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53000" y="3200400"/>
            <a:ext cx="7620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36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Editing 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685800"/>
            <a:ext cx="8534400" cy="6102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724400" y="2895600"/>
            <a:ext cx="2895600" cy="1295400"/>
          </a:xfrm>
          <a:prstGeom prst="wedgeRectCallout">
            <a:avLst>
              <a:gd name="adj1" fmla="val -21123"/>
              <a:gd name="adj2" fmla="val 50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 smtClean="0"/>
              <a:t>Edit the citation.</a:t>
            </a:r>
          </a:p>
          <a:p>
            <a:pPr algn="ctr"/>
            <a:r>
              <a:rPr lang="en-ZA" sz="2000" dirty="0" smtClean="0"/>
              <a:t>Save and close citation</a:t>
            </a:r>
            <a:endParaRPr lang="en-GB" sz="2000" dirty="0"/>
          </a:p>
        </p:txBody>
      </p:sp>
      <p:sp>
        <p:nvSpPr>
          <p:cNvPr id="5" name="Oval 4"/>
          <p:cNvSpPr/>
          <p:nvPr/>
        </p:nvSpPr>
        <p:spPr>
          <a:xfrm>
            <a:off x="8458200" y="533400"/>
            <a:ext cx="381000" cy="3810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8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711200"/>
          </a:xfrm>
        </p:spPr>
        <p:txBody>
          <a:bodyPr/>
          <a:lstStyle/>
          <a:p>
            <a:pPr algn="l"/>
            <a:r>
              <a:rPr lang="en-ZA" sz="3600" dirty="0" smtClean="0"/>
              <a:t>Adding files/attachments to citations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685800"/>
            <a:ext cx="8332799" cy="5957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0" y="4953000"/>
            <a:ext cx="304800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ular Callout 4"/>
          <p:cNvSpPr/>
          <p:nvPr/>
        </p:nvSpPr>
        <p:spPr>
          <a:xfrm>
            <a:off x="2286000" y="2590800"/>
            <a:ext cx="2209800" cy="1524000"/>
          </a:xfrm>
          <a:prstGeom prst="wedgeRectCallout">
            <a:avLst>
              <a:gd name="adj1" fmla="val -5136"/>
              <a:gd name="adj2" fmla="val -657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sz="2000" dirty="0" smtClean="0"/>
              <a:t>Highlight relevant citation. Right click on citation.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02097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1219200"/>
            <a:ext cx="5966666" cy="2423346"/>
          </a:xfrm>
        </p:spPr>
        <p:txBody>
          <a:bodyPr/>
          <a:lstStyle/>
          <a:p>
            <a:r>
              <a:rPr lang="en-ZA" dirty="0" smtClean="0"/>
              <a:t>CREATING GROUPS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9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60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1536138" y="1752600"/>
            <a:ext cx="15240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ular Callout 3"/>
          <p:cNvSpPr/>
          <p:nvPr/>
        </p:nvSpPr>
        <p:spPr>
          <a:xfrm>
            <a:off x="1421838" y="762000"/>
            <a:ext cx="1752600" cy="685800"/>
          </a:xfrm>
          <a:prstGeom prst="wedgeRectCallout">
            <a:avLst>
              <a:gd name="adj1" fmla="val -104403"/>
              <a:gd name="adj2" fmla="val 695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ZA" dirty="0" smtClean="0"/>
              <a:t>Right click </a:t>
            </a:r>
            <a:r>
              <a:rPr lang="en-ZA" dirty="0" err="1" smtClean="0"/>
              <a:t>on”My</a:t>
            </a:r>
            <a:r>
              <a:rPr lang="en-ZA" dirty="0" smtClean="0"/>
              <a:t> Groups”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20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8597563" cy="64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1524000" y="1524000"/>
            <a:ext cx="2057400" cy="914400"/>
          </a:xfrm>
          <a:prstGeom prst="wedgeRectCallout">
            <a:avLst>
              <a:gd name="adj1" fmla="val -62959"/>
              <a:gd name="adj2" fmla="val -340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Type in the name of your Group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2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696200" cy="711200"/>
          </a:xfrm>
        </p:spPr>
        <p:txBody>
          <a:bodyPr>
            <a:noAutofit/>
          </a:bodyPr>
          <a:lstStyle/>
          <a:p>
            <a:pPr algn="ctr"/>
            <a:r>
              <a:rPr lang="en-ZA" sz="3600" dirty="0" smtClean="0"/>
              <a:t>To add references to a group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458200" cy="5807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7230324" y="2815903"/>
            <a:ext cx="6858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ular Callout 5"/>
          <p:cNvSpPr/>
          <p:nvPr/>
        </p:nvSpPr>
        <p:spPr>
          <a:xfrm>
            <a:off x="811417" y="990600"/>
            <a:ext cx="3657600" cy="778078"/>
          </a:xfrm>
          <a:prstGeom prst="wedgeRectCallout">
            <a:avLst>
              <a:gd name="adj1" fmla="val -11888"/>
              <a:gd name="adj2" fmla="val 70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Keep Ctrl button pressed in to be able to select more than one reference</a:t>
            </a:r>
            <a:endParaRPr lang="en-GB" dirty="0"/>
          </a:p>
        </p:txBody>
      </p:sp>
      <p:sp>
        <p:nvSpPr>
          <p:cNvPr id="7" name="Rectangular Callout 6"/>
          <p:cNvSpPr/>
          <p:nvPr/>
        </p:nvSpPr>
        <p:spPr>
          <a:xfrm>
            <a:off x="1371600" y="2454545"/>
            <a:ext cx="2537234" cy="1752600"/>
          </a:xfrm>
          <a:prstGeom prst="wedgeRectCallout">
            <a:avLst>
              <a:gd name="adj1" fmla="val 72519"/>
              <a:gd name="adj2" fmla="val -658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 smtClean="0"/>
              <a:t>Right click and select the following</a:t>
            </a:r>
          </a:p>
          <a:p>
            <a:pPr algn="ctr"/>
            <a:r>
              <a:rPr lang="en-ZA" dirty="0" smtClean="0"/>
              <a:t>or</a:t>
            </a:r>
          </a:p>
          <a:p>
            <a:pPr algn="ctr"/>
            <a:r>
              <a:rPr lang="en-ZA" dirty="0" smtClean="0"/>
              <a:t>Simply drag and drop to relevant group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33900" y="2514600"/>
            <a:ext cx="1219200" cy="1392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54024" y="2743200"/>
            <a:ext cx="876300" cy="1586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48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1896</TotalTime>
  <Words>129</Words>
  <Application>Microsoft Office PowerPoint</Application>
  <PresentationFormat>On-screen Show (4:3)</PresentationFormat>
  <Paragraphs>27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Slipstream</vt:lpstr>
      <vt:lpstr>PowerPoint Presentation</vt:lpstr>
      <vt:lpstr>EDITING  AND ADDING FILES TO REFERENCES</vt:lpstr>
      <vt:lpstr>Editing a reference</vt:lpstr>
      <vt:lpstr>Editing references</vt:lpstr>
      <vt:lpstr>Adding files/attachments to citations </vt:lpstr>
      <vt:lpstr>CREATING GROUPS</vt:lpstr>
      <vt:lpstr>PowerPoint Presentation</vt:lpstr>
      <vt:lpstr>PowerPoint Presentation</vt:lpstr>
      <vt:lpstr>To add references to a group</vt:lpstr>
      <vt:lpstr>REFERENCE STYLES</vt:lpstr>
      <vt:lpstr>Change Reference Style</vt:lpstr>
      <vt:lpstr>To change Ref Style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der Sandt, Helene (Mrs) (Summerstrand Campus South)</dc:creator>
  <cp:lastModifiedBy>aka</cp:lastModifiedBy>
  <cp:revision>132</cp:revision>
  <cp:lastPrinted>2012-05-08T09:40:44Z</cp:lastPrinted>
  <dcterms:created xsi:type="dcterms:W3CDTF">2006-08-16T00:00:00Z</dcterms:created>
  <dcterms:modified xsi:type="dcterms:W3CDTF">2012-05-28T12:51:12Z</dcterms:modified>
</cp:coreProperties>
</file>