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491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97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687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035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870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264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773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321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790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36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9754D-874D-4CB8-B707-78ECFE113C36}" type="datetimeFigureOut">
              <a:rPr lang="en-ZA" smtClean="0"/>
              <a:t>2012/08/16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F567-B6BD-42AA-8652-520595AF89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412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How to insert page numbers in your citations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Deidre Gerber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75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95556"/>
            <a:ext cx="8202564" cy="464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6012160" y="1916832"/>
            <a:ext cx="93610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7092280" y="1844824"/>
            <a:ext cx="144016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Step 1: Open Endnote</a:t>
            </a:r>
            <a:endParaRPr lang="en-ZA" dirty="0"/>
          </a:p>
        </p:txBody>
      </p:sp>
      <p:sp>
        <p:nvSpPr>
          <p:cNvPr id="6" name="Up Arrow 5"/>
          <p:cNvSpPr/>
          <p:nvPr/>
        </p:nvSpPr>
        <p:spPr>
          <a:xfrm>
            <a:off x="1259632" y="2420888"/>
            <a:ext cx="432048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971600" y="3501008"/>
            <a:ext cx="1224136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Edit &amp; Manage Citation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733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2627784" y="4869160"/>
            <a:ext cx="136815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Down Arrow 4"/>
          <p:cNvSpPr/>
          <p:nvPr/>
        </p:nvSpPr>
        <p:spPr>
          <a:xfrm>
            <a:off x="5796136" y="5157192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4139952" y="5157192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Type in pages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5157192"/>
            <a:ext cx="936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Save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613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Results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809750"/>
            <a:ext cx="69818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4860032" y="2420888"/>
            <a:ext cx="2376264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980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24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insert page numbers in your citations</vt:lpstr>
      <vt:lpstr>PowerPoint Presentation</vt:lpstr>
      <vt:lpstr>PowerPoint Presentation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insert page numbers in your citations</dc:title>
  <dc:creator>aka</dc:creator>
  <cp:lastModifiedBy>aka</cp:lastModifiedBy>
  <cp:revision>1</cp:revision>
  <dcterms:created xsi:type="dcterms:W3CDTF">2012-06-20T11:35:19Z</dcterms:created>
  <dcterms:modified xsi:type="dcterms:W3CDTF">2012-08-17T06:01:52Z</dcterms:modified>
</cp:coreProperties>
</file>